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9" r:id="rId2"/>
    <p:sldId id="258" r:id="rId3"/>
    <p:sldId id="261" r:id="rId4"/>
    <p:sldId id="266" r:id="rId5"/>
    <p:sldId id="268" r:id="rId6"/>
    <p:sldId id="263" r:id="rId7"/>
    <p:sldId id="279" r:id="rId8"/>
    <p:sldId id="274" r:id="rId9"/>
    <p:sldId id="288" r:id="rId10"/>
    <p:sldId id="289" r:id="rId11"/>
    <p:sldId id="290" r:id="rId12"/>
    <p:sldId id="291" r:id="rId13"/>
    <p:sldId id="269" r:id="rId14"/>
    <p:sldId id="292" r:id="rId15"/>
    <p:sldId id="282" r:id="rId16"/>
    <p:sldId id="285" r:id="rId17"/>
    <p:sldId id="293" r:id="rId18"/>
    <p:sldId id="273" r:id="rId19"/>
    <p:sldId id="294" r:id="rId20"/>
    <p:sldId id="295" r:id="rId21"/>
    <p:sldId id="286" r:id="rId22"/>
    <p:sldId id="28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12FA28"/>
    <a:srgbClr val="FF0066"/>
    <a:srgbClr val="660066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4" autoAdjust="0"/>
    <p:restoredTop sz="94462" autoAdjust="0"/>
  </p:normalViewPr>
  <p:slideViewPr>
    <p:cSldViewPr>
      <p:cViewPr>
        <p:scale>
          <a:sx n="70" d="100"/>
          <a:sy n="70" d="100"/>
        </p:scale>
        <p:origin x="-1230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AF876E-C930-4103-A5A0-844CF269CF75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810FD-E902-4DCD-A8EA-B1616CFC9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20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810FD-E902-4DCD-A8EA-B1616CFC931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943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" y="32828"/>
            <a:ext cx="9144000" cy="68580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15616" y="260648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Муниципальное бюджетное дошкольное учреждение Детский сад№4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5877272"/>
            <a:ext cx="29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Воспитатель: Степанова Г.Ф.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331640" y="1844824"/>
            <a:ext cx="6480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Опыт работы на  тему :</a:t>
            </a:r>
          </a:p>
          <a:p>
            <a:r>
              <a:rPr lang="ru-RU" sz="4400" dirty="0" smtClean="0"/>
              <a:t>«Доброта </a:t>
            </a:r>
            <a:r>
              <a:rPr lang="ru-RU" sz="4400" smtClean="0"/>
              <a:t>спасет мир».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01065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i?id=ba3bf3c607fcd933b4ea1766296f013fdd4cf9ed-10414552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2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23\Downloads\20230927_1523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4572001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23\Downloads\20230927_1522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47996" y="3645024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071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i?id=0f7c918d20f78749f337867276ebeb950121d599-10704821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6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23\Downloads\20230710_1154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62297" y="732046"/>
            <a:ext cx="5392538" cy="40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23\Downloads\20230926_0833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13563" y="2123854"/>
            <a:ext cx="4581126" cy="445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212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vatars.mds.yandex.net/i?id=ee2d9802569e6253d199d853bbf2b5635bab83e5-10747677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66"/>
            <a:ext cx="9144000" cy="684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23\Downloads\20230710_1038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29308" y="668916"/>
            <a:ext cx="6036042" cy="553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941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924944"/>
            <a:ext cx="4968552" cy="678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3929" y="404664"/>
            <a:ext cx="51125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Рождество наступит скоро – </a:t>
            </a:r>
            <a:b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Прочь обиды все и ссоры!</a:t>
            </a:r>
            <a:b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Светлый праздник наступает – </a:t>
            </a:r>
            <a:b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Вся земля его встречает!</a:t>
            </a:r>
            <a:endParaRPr lang="ru-RU" sz="3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46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atherineasquithgallery.com/uploads/posts/2021-02/1613518263_28-p-fon-dlya-prezentatsii-na-temu-paskha-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02"/>
            <a:ext cx="9144000" cy="698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23\Downloads\20230621_1556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063" y="-246061"/>
            <a:ext cx="3494373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123\Downloads\20230621_1549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4264" y="2832954"/>
            <a:ext cx="3491504" cy="486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080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0091" cy="6857999"/>
          </a:xfrm>
          <a:prstGeom prst="rect">
            <a:avLst/>
          </a:prstGeom>
          <a:ln w="57150">
            <a:solidFill>
              <a:srgbClr val="0000CC"/>
            </a:solidFill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069" y="3211337"/>
            <a:ext cx="5135931" cy="364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7984" y="548680"/>
            <a:ext cx="432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Широкая </a:t>
            </a:r>
            <a:endParaRPr lang="ru-RU" sz="54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5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масленица</a:t>
            </a:r>
            <a:endParaRPr lang="ru-RU" sz="5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748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" y="-241775"/>
            <a:ext cx="9144000" cy="7152678"/>
          </a:xfrm>
          <a:prstGeom prst="rect">
            <a:avLst/>
          </a:prstGeom>
        </p:spPr>
      </p:pic>
      <p:pic>
        <p:nvPicPr>
          <p:cNvPr id="7170" name="Picture 2" descr="C:\Users\123\Downloads\20230620_11401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1160" y="85584"/>
            <a:ext cx="6578247" cy="649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88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vatars.mds.yandex.net/i?id=b7a50e38881eadf175de979729c9185ce4dca4ab-10376972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123\Downloads\IMG-20231102-WA0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0" y="1"/>
            <a:ext cx="5996417" cy="314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23\Downloads\IMG-20231102-WA00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770" y="3399717"/>
            <a:ext cx="6148132" cy="346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974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2916" y="4149080"/>
            <a:ext cx="70057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 smtClean="0">
              <a:latin typeface="Monotype Corsiva" panose="03010101010201010101" pitchFamily="66" charset="0"/>
            </a:endParaRPr>
          </a:p>
          <a:p>
            <a:r>
              <a:rPr lang="ru-RU" sz="3200" b="1" dirty="0" smtClean="0">
                <a:latin typeface="Monotype Corsiva" panose="03010101010201010101" pitchFamily="66" charset="0"/>
              </a:rPr>
              <a:t>Храм  нам  двери  </a:t>
            </a:r>
            <a:r>
              <a:rPr lang="ru-RU" sz="3200" b="1" dirty="0">
                <a:latin typeface="Monotype Corsiva" panose="03010101010201010101" pitchFamily="66" charset="0"/>
              </a:rPr>
              <a:t>ласково </a:t>
            </a:r>
            <a:r>
              <a:rPr lang="ru-RU" sz="3200" b="1" dirty="0" smtClean="0">
                <a:latin typeface="Monotype Corsiva" panose="03010101010201010101" pitchFamily="66" charset="0"/>
              </a:rPr>
              <a:t> откроет</a:t>
            </a:r>
            <a:r>
              <a:rPr lang="ru-RU" sz="3200" b="1" dirty="0">
                <a:latin typeface="Monotype Corsiva" panose="03010101010201010101" pitchFamily="66" charset="0"/>
              </a:rPr>
              <a:t/>
            </a:r>
            <a:br>
              <a:rPr lang="ru-RU" sz="3200" b="1" dirty="0">
                <a:latin typeface="Monotype Corsiva" panose="03010101010201010101" pitchFamily="66" charset="0"/>
              </a:rPr>
            </a:br>
            <a:r>
              <a:rPr lang="ru-RU" sz="3200" b="1" dirty="0">
                <a:latin typeface="Monotype Corsiva" panose="03010101010201010101" pitchFamily="66" charset="0"/>
              </a:rPr>
              <a:t>И с любовью всех </a:t>
            </a:r>
            <a:r>
              <a:rPr lang="ru-RU" sz="3200" b="1" dirty="0" smtClean="0">
                <a:latin typeface="Monotype Corsiva" panose="03010101010201010101" pitchFamily="66" charset="0"/>
              </a:rPr>
              <a:t> Христос  покроет</a:t>
            </a:r>
            <a:r>
              <a:rPr lang="ru-RU" sz="3200" b="1" dirty="0">
                <a:latin typeface="Monotype Corsiva" panose="03010101010201010101" pitchFamily="66" charset="0"/>
              </a:rPr>
              <a:t/>
            </a:r>
            <a:br>
              <a:rPr lang="ru-RU" sz="3200" b="1" dirty="0">
                <a:latin typeface="Monotype Corsiva" panose="03010101010201010101" pitchFamily="66" charset="0"/>
              </a:rPr>
            </a:br>
            <a:r>
              <a:rPr lang="ru-RU" sz="3200" b="1" dirty="0">
                <a:latin typeface="Monotype Corsiva" panose="03010101010201010101" pitchFamily="66" charset="0"/>
              </a:rPr>
              <a:t>Будем </a:t>
            </a:r>
            <a:r>
              <a:rPr lang="ru-RU" sz="3200" b="1" dirty="0" smtClean="0">
                <a:latin typeface="Monotype Corsiva" panose="03010101010201010101" pitchFamily="66" charset="0"/>
              </a:rPr>
              <a:t> с </a:t>
            </a:r>
            <a:r>
              <a:rPr lang="ru-RU" sz="3200" b="1" dirty="0">
                <a:latin typeface="Monotype Corsiva" panose="03010101010201010101" pitchFamily="66" charset="0"/>
              </a:rPr>
              <a:t>верою </a:t>
            </a:r>
            <a:r>
              <a:rPr lang="ru-RU" sz="3200" b="1" dirty="0" smtClean="0">
                <a:latin typeface="Monotype Corsiva" panose="03010101010201010101" pitchFamily="66" charset="0"/>
              </a:rPr>
              <a:t> просить  у  бога</a:t>
            </a:r>
            <a:r>
              <a:rPr lang="ru-RU" sz="3200" b="1" dirty="0">
                <a:latin typeface="Monotype Corsiva" panose="03010101010201010101" pitchFamily="66" charset="0"/>
              </a:rPr>
              <a:t>,</a:t>
            </a:r>
            <a:br>
              <a:rPr lang="ru-RU" sz="3200" b="1" dirty="0">
                <a:latin typeface="Monotype Corsiva" panose="03010101010201010101" pitchFamily="66" charset="0"/>
              </a:rPr>
            </a:br>
            <a:r>
              <a:rPr lang="ru-RU" sz="3200" b="1" dirty="0">
                <a:latin typeface="Monotype Corsiva" panose="03010101010201010101" pitchFamily="66" charset="0"/>
              </a:rPr>
              <a:t>Чтоб терпения </a:t>
            </a:r>
            <a:r>
              <a:rPr lang="ru-RU" sz="3200" b="1" dirty="0" smtClean="0">
                <a:latin typeface="Monotype Corsiva" panose="03010101010201010101" pitchFamily="66" charset="0"/>
              </a:rPr>
              <a:t> дал </a:t>
            </a:r>
            <a:r>
              <a:rPr lang="ru-RU" sz="3200" b="1" dirty="0">
                <a:latin typeface="Monotype Corsiva" panose="03010101010201010101" pitchFamily="66" charset="0"/>
              </a:rPr>
              <a:t>нам </a:t>
            </a:r>
            <a:r>
              <a:rPr lang="ru-RU" sz="3200" b="1" dirty="0" smtClean="0">
                <a:latin typeface="Monotype Corsiva" panose="03010101010201010101" pitchFamily="66" charset="0"/>
              </a:rPr>
              <a:t> много </a:t>
            </a:r>
            <a:r>
              <a:rPr lang="ru-RU" sz="3200" b="1" dirty="0">
                <a:latin typeface="Monotype Corsiva" panose="03010101010201010101" pitchFamily="66" charset="0"/>
              </a:rPr>
              <a:t>– много.</a:t>
            </a:r>
          </a:p>
        </p:txBody>
      </p:sp>
      <p:pic>
        <p:nvPicPr>
          <p:cNvPr id="9218" name="Picture 2" descr="C:\Users\123\Downloads\IMG-20230921-WA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92" y="260648"/>
            <a:ext cx="6516216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41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avatars.mds.yandex.net/i?id=01781629d931ce9fb5cdd1e569d3c260b884a7b3-9848534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82" y="30468"/>
            <a:ext cx="9144000" cy="718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123\Downloads\20230912_0839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98395" y="1052736"/>
            <a:ext cx="7706445" cy="559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189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4" y="1"/>
            <a:ext cx="9108281" cy="68580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1521" y="476672"/>
            <a:ext cx="662473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Православная  молитва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Постоянно  молись во всяком деле,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Чтобы ничего не делать без помощи  Божией.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Преподобный  Марк Подвижник</a:t>
            </a:r>
          </a:p>
        </p:txBody>
      </p:sp>
    </p:spTree>
    <p:extLst>
      <p:ext uri="{BB962C8B-B14F-4D97-AF65-F5344CB8AC3E}">
        <p14:creationId xmlns:p14="http://schemas.microsoft.com/office/powerpoint/2010/main" val="279750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vatars.mds.yandex.net/i?id=c05e1876bfbd39517ebc4cb75405807371f27261-1047147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123\Downloads\20231003_1747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9571" y="2924943"/>
            <a:ext cx="7704856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825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757"/>
            <a:ext cx="9144000" cy="6969514"/>
          </a:xfrm>
          <a:prstGeom prst="rect">
            <a:avLst/>
          </a:prstGeom>
        </p:spPr>
      </p:pic>
      <p:pic>
        <p:nvPicPr>
          <p:cNvPr id="12290" name="Picture 2" descr="C:\Users\123\Downloads\20230518_1616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2782" y="1419622"/>
            <a:ext cx="5472608" cy="373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123\Downloads\20230929_1559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5536" y="1340768"/>
            <a:ext cx="435597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119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"/>
            <a:ext cx="9131840" cy="6867144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67544" y="692695"/>
            <a:ext cx="7560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>
                <a:latin typeface="Monotype Corsiva" panose="03010101010201010101" pitchFamily="66" charset="0"/>
              </a:rPr>
              <a:t>     </a:t>
            </a:r>
            <a:r>
              <a:rPr lang="ru-RU" sz="96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Храни  </a:t>
            </a:r>
          </a:p>
          <a:p>
            <a:r>
              <a:rPr lang="ru-RU" sz="9600" b="1" dirty="0">
                <a:solidFill>
                  <a:srgbClr val="0000CC"/>
                </a:solidFill>
                <a:latin typeface="Monotype Corsiva" panose="03010101010201010101" pitchFamily="66" charset="0"/>
              </a:rPr>
              <a:t> </a:t>
            </a:r>
            <a:r>
              <a:rPr lang="ru-RU" sz="96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           Вас </a:t>
            </a:r>
          </a:p>
          <a:p>
            <a:r>
              <a:rPr lang="ru-RU" sz="9600" b="1" dirty="0">
                <a:solidFill>
                  <a:srgbClr val="0000CC"/>
                </a:solidFill>
                <a:latin typeface="Monotype Corsiva" panose="03010101010201010101" pitchFamily="66" charset="0"/>
              </a:rPr>
              <a:t> </a:t>
            </a:r>
            <a:r>
              <a:rPr lang="ru-RU" sz="96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                 Бог!</a:t>
            </a:r>
            <a:endParaRPr lang="ru-RU" sz="9600" b="1" dirty="0">
              <a:solidFill>
                <a:srgbClr val="0000CC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660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95"/>
            <a:ext cx="9144000" cy="6930189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55776" y="260648"/>
            <a:ext cx="6408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Monotype Corsiva" panose="03010101010201010101" pitchFamily="66" charset="0"/>
              </a:rPr>
              <a:t>         С  </a:t>
            </a:r>
            <a:r>
              <a:rPr lang="ru-RU" sz="3600" b="1" dirty="0">
                <a:latin typeface="Monotype Corsiva" panose="03010101010201010101" pitchFamily="66" charset="0"/>
              </a:rPr>
              <a:t>чего начинается  Родина?  </a:t>
            </a:r>
          </a:p>
          <a:p>
            <a:r>
              <a:rPr lang="ru-RU" sz="3600" b="1" dirty="0" smtClean="0">
                <a:latin typeface="Monotype Corsiva" panose="03010101010201010101" pitchFamily="66" charset="0"/>
              </a:rPr>
              <a:t>      С  </a:t>
            </a:r>
            <a:r>
              <a:rPr lang="ru-RU" sz="3600" b="1" dirty="0">
                <a:latin typeface="Monotype Corsiva" panose="03010101010201010101" pitchFamily="66" charset="0"/>
              </a:rPr>
              <a:t>церквушки  над  тихой  рекой, </a:t>
            </a:r>
          </a:p>
          <a:p>
            <a:r>
              <a:rPr lang="ru-RU" sz="3600" b="1" dirty="0" smtClean="0">
                <a:latin typeface="Monotype Corsiva" panose="03010101010201010101" pitchFamily="66" charset="0"/>
              </a:rPr>
              <a:t>            Со  </a:t>
            </a:r>
            <a:r>
              <a:rPr lang="ru-RU" sz="3600" b="1" dirty="0">
                <a:latin typeface="Monotype Corsiva" panose="03010101010201010101" pitchFamily="66" charset="0"/>
              </a:rPr>
              <a:t>Спасова  древнего  образа,</a:t>
            </a:r>
          </a:p>
          <a:p>
            <a:r>
              <a:rPr lang="ru-RU" sz="3600" b="1" dirty="0" smtClean="0">
                <a:latin typeface="Monotype Corsiva" panose="03010101010201010101" pitchFamily="66" charset="0"/>
              </a:rPr>
              <a:t>              С </a:t>
            </a:r>
            <a:r>
              <a:rPr lang="ru-RU" sz="3600" b="1" dirty="0">
                <a:latin typeface="Monotype Corsiva" panose="03010101010201010101" pitchFamily="66" charset="0"/>
              </a:rPr>
              <a:t>горящей  свечи  восковой.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4005064"/>
            <a:ext cx="6768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Monotype Corsiva" panose="03010101010201010101" pitchFamily="66" charset="0"/>
              </a:rPr>
              <a:t>   </a:t>
            </a:r>
            <a:r>
              <a:rPr lang="ru-RU" sz="3600" b="1" dirty="0" smtClean="0">
                <a:latin typeface="Monotype Corsiva" panose="03010101010201010101" pitchFamily="66" charset="0"/>
              </a:rPr>
              <a:t>А  </a:t>
            </a:r>
            <a:r>
              <a:rPr lang="ru-RU" sz="3600" b="1" dirty="0">
                <a:latin typeface="Monotype Corsiva" panose="03010101010201010101" pitchFamily="66" charset="0"/>
              </a:rPr>
              <a:t>может,  она  начинается  </a:t>
            </a:r>
          </a:p>
          <a:p>
            <a:r>
              <a:rPr lang="ru-RU" sz="3600" b="1" dirty="0">
                <a:latin typeface="Monotype Corsiva" panose="03010101010201010101" pitchFamily="66" charset="0"/>
              </a:rPr>
              <a:t>   С молитвы  прабабки  моей,   </a:t>
            </a:r>
          </a:p>
          <a:p>
            <a:r>
              <a:rPr lang="ru-RU" sz="3600" b="1" dirty="0">
                <a:latin typeface="Monotype Corsiva" panose="03010101010201010101" pitchFamily="66" charset="0"/>
              </a:rPr>
              <a:t>   С нательного  детского крестика,</a:t>
            </a:r>
          </a:p>
          <a:p>
            <a:r>
              <a:rPr lang="ru-RU" sz="3600" b="1" dirty="0">
                <a:latin typeface="Monotype Corsiva" panose="03010101010201010101" pitchFamily="66" charset="0"/>
              </a:rPr>
              <a:t>   С  причастья у </a:t>
            </a:r>
            <a:r>
              <a:rPr lang="ru-RU" sz="3600" b="1" dirty="0" smtClean="0">
                <a:latin typeface="Monotype Corsiva" panose="03010101010201010101" pitchFamily="66" charset="0"/>
              </a:rPr>
              <a:t>Царских  </a:t>
            </a:r>
            <a:r>
              <a:rPr lang="ru-RU" sz="3600" b="1" dirty="0">
                <a:latin typeface="Monotype Corsiva" panose="03010101010201010101" pitchFamily="66" charset="0"/>
              </a:rPr>
              <a:t>дверей …</a:t>
            </a:r>
          </a:p>
        </p:txBody>
      </p:sp>
    </p:spTree>
    <p:extLst>
      <p:ext uri="{BB962C8B-B14F-4D97-AF65-F5344CB8AC3E}">
        <p14:creationId xmlns:p14="http://schemas.microsoft.com/office/powerpoint/2010/main" val="308407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" y="0"/>
            <a:ext cx="9117211" cy="685800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971600" y="548680"/>
            <a:ext cx="7992888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   Цель кружка:</a:t>
            </a:r>
          </a:p>
          <a:p>
            <a:r>
              <a:rPr lang="ru-RU" sz="4400" dirty="0">
                <a:solidFill>
                  <a:srgbClr val="0000CC"/>
                </a:solidFill>
              </a:rPr>
              <a:t>Развитие личности ребёнка дошкольного возраста, формирование базовой культуры на основе отечественных традиционных духовных и нравственных ценностей.</a:t>
            </a:r>
          </a:p>
          <a:p>
            <a:r>
              <a:rPr lang="ru-RU" sz="44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 </a:t>
            </a:r>
          </a:p>
          <a:p>
            <a:r>
              <a:rPr lang="ru-RU" sz="4000" dirty="0" smtClean="0">
                <a:latin typeface="Monotype Corsiva" panose="03010101010201010101" pitchFamily="66" charset="0"/>
              </a:rPr>
              <a:t>        </a:t>
            </a:r>
          </a:p>
          <a:p>
            <a:r>
              <a:rPr lang="ru-RU" sz="4000" dirty="0" smtClean="0">
                <a:latin typeface="Monotype Corsiva" panose="03010101010201010101" pitchFamily="66" charset="0"/>
              </a:rPr>
              <a:t>         </a:t>
            </a:r>
          </a:p>
          <a:p>
            <a:r>
              <a:rPr lang="ru-RU" sz="4000" dirty="0">
                <a:latin typeface="Monotype Corsiva" panose="03010101010201010101" pitchFamily="66" charset="0"/>
              </a:rPr>
              <a:t> </a:t>
            </a:r>
            <a:r>
              <a:rPr lang="ru-RU" sz="4000" dirty="0" smtClean="0">
                <a:latin typeface="Monotype Corsiva" panose="03010101010201010101" pitchFamily="66" charset="0"/>
              </a:rPr>
              <a:t>      .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09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620688"/>
            <a:ext cx="73448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ЗАДАЧИ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- формировать у детей основополагающие морально - нравственные идеалы, установки, ценности, нормы, обеспечивающие осознанный нравственный выбор;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- формировать систему культурологических знаний в соответствии с дошкольным возрастом, необходимых для разностороннего развития детей.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- приобщать к традиционным духовным ценностям России;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- формировать и развивать понимание значимости традиционных нравственных идеалов и моральных норм для жизни личности, семьи, общества;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- развивать творческие способности детей.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- воспитывать чувство любви к семье, к Родине.</a:t>
            </a:r>
          </a:p>
          <a:p>
            <a:r>
              <a:rPr lang="ru-RU" sz="2000" dirty="0">
                <a:solidFill>
                  <a:srgbClr val="FF0000"/>
                </a:solidFill>
              </a:rPr>
              <a:t> </a:t>
            </a:r>
          </a:p>
          <a:p>
            <a:endParaRPr lang="ru-RU" sz="2000" dirty="0">
              <a:solidFill>
                <a:srgbClr val="FF0000"/>
              </a:solidFill>
            </a:endParaRPr>
          </a:p>
          <a:p>
            <a:endParaRPr lang="ru-RU" sz="2000" dirty="0" smtClean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3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117"/>
            <a:ext cx="91994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1412776"/>
            <a:ext cx="777686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  Актуальность кружка:</a:t>
            </a:r>
            <a:endParaRPr lang="ru-RU" sz="4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 потребностью общества в духовно-нравственном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воспитании как необходимом элементе сохранения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дальнейшего развития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социума. Важность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введения основ православной  культуры в детском саду вызвана необходимостью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преемственности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образования , т.к. с 2012 года , во всех школах России введён новый курс дисциплины « Основы православной культуры и этики».</a:t>
            </a:r>
          </a:p>
        </p:txBody>
      </p:sp>
    </p:spTree>
    <p:extLst>
      <p:ext uri="{BB962C8B-B14F-4D97-AF65-F5344CB8AC3E}">
        <p14:creationId xmlns:p14="http://schemas.microsoft.com/office/powerpoint/2010/main" val="227289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7"/>
            <a:ext cx="4492625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36912"/>
            <a:ext cx="4492625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476671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4000" b="1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Православная </a:t>
            </a:r>
          </a:p>
          <a:p>
            <a:r>
              <a:rPr lang="ru-RU" sz="4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 </a:t>
            </a:r>
            <a:r>
              <a:rPr lang="ru-RU" sz="4000" b="1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библиотека</a:t>
            </a:r>
            <a:endParaRPr lang="ru-RU" sz="4000" b="1" u="sng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291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43" y="116632"/>
            <a:ext cx="9144000" cy="69171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629103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123\Downloads\20231006_1121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7640" y="363403"/>
            <a:ext cx="6525345" cy="646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88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i?id=6aa3e6d3930029565dae0580c3be3861441c4ae3-10878212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90"/>
            <a:ext cx="9144000" cy="686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23\Downloads\20230621_1545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25452" y="246956"/>
            <a:ext cx="6453336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5575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209</Words>
  <Application>Microsoft Office PowerPoint</Application>
  <PresentationFormat>Экран (4:3)</PresentationFormat>
  <Paragraphs>40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123</cp:lastModifiedBy>
  <cp:revision>133</cp:revision>
  <dcterms:created xsi:type="dcterms:W3CDTF">2016-04-15T09:50:51Z</dcterms:created>
  <dcterms:modified xsi:type="dcterms:W3CDTF">2023-11-14T11:29:40Z</dcterms:modified>
</cp:coreProperties>
</file>