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6" r:id="rId10"/>
    <p:sldId id="28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DD"/>
    <a:srgbClr val="EFFCFF"/>
    <a:srgbClr val="F7FFFF"/>
    <a:srgbClr val="F7FDFF"/>
    <a:srgbClr val="FFFFF7"/>
    <a:srgbClr val="FFFF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953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369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31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367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672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42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452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221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71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2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83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4E42B-0F9C-4476-A3FE-811CE794EAFE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1A4E7-946D-4BEB-B338-9D195670F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18" y="3429000"/>
            <a:ext cx="2860765" cy="27787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33302" y="478103"/>
            <a:ext cx="7876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67794" y="1664092"/>
            <a:ext cx="306541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на тему: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309" y="2338926"/>
            <a:ext cx="7667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«Антистрессовая игрушка – 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Капитошка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75119" y="4214089"/>
            <a:ext cx="493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 высшей категории Александрова Ольга Александровна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4988921" y="5400078"/>
            <a:ext cx="2744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00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0261" y="962170"/>
            <a:ext cx="6570618" cy="3416320"/>
          </a:xfrm>
          <a:prstGeom prst="rect">
            <a:avLst/>
          </a:prstGeom>
          <a:solidFill>
            <a:srgbClr val="FFFF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 и участие!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20556" y="3429000"/>
            <a:ext cx="2860765" cy="27787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18" y="3429000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42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18" y="3429000"/>
            <a:ext cx="2860765" cy="27787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41863" y="537810"/>
            <a:ext cx="7615645" cy="2002343"/>
          </a:xfrm>
          <a:prstGeom prst="rect">
            <a:avLst/>
          </a:prstGeom>
          <a:solidFill>
            <a:srgbClr val="FFFFF7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 мастерства и обмена опытом по изготовлению игрушки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антистресса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30583" y="2981992"/>
            <a:ext cx="8098970" cy="2800767"/>
          </a:xfrm>
          <a:prstGeom prst="rect">
            <a:avLst/>
          </a:prstGeom>
          <a:solidFill>
            <a:srgbClr val="F7FDFF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мотивировать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заинтересовать участников мастер-класса практической деятельностью;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научить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присутствующих приемам изготовления игрушки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антистресс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86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6223" y="1024807"/>
            <a:ext cx="6779623" cy="4641848"/>
          </a:xfrm>
          <a:prstGeom prst="rect">
            <a:avLst/>
          </a:prstGeom>
          <a:solidFill>
            <a:srgbClr val="F7FD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для работы: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эластичные воздушные шарики различного размера (желательно из плотного латекса);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тарелка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ложка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воронка;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мука;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карандаш;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маркер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ветные нитки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6034" y="3202629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057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9715" y="499617"/>
            <a:ext cx="8373292" cy="2677656"/>
          </a:xfrm>
          <a:prstGeom prst="rect">
            <a:avLst/>
          </a:prstGeom>
          <a:solidFill>
            <a:srgbClr val="F7FDFF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endParaRPr lang="ru-RU" sz="2800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 время человеку для активной реализации себя как личности, необходимо постоянно проявлять творческую активность, самостоятельность, обнаруживать и развивать свои способности, непрерывно учиться и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самосовершенствоваться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84234" y="4042313"/>
            <a:ext cx="4824587" cy="1146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47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уровня мастерства педагогов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18" y="3429000"/>
            <a:ext cx="2860765" cy="27787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20556" y="3429000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81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0371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4400" y="856537"/>
            <a:ext cx="8046721" cy="4688463"/>
          </a:xfrm>
          <a:prstGeom prst="rect">
            <a:avLst/>
          </a:prstGeom>
          <a:solidFill>
            <a:srgbClr val="F7FDFF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Признаки стрессового состояния: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Плохой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Усталость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нагрузки.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Беспричинная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обидчивость, плаксивость.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Рассеянность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забывчивость, неуверенность в себе.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Трудности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соблюдении дисциплины.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Ребенок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постоянно что-либо сосет, грызет,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жует.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Отмечается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стойкая потеря аппетита.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Дрожание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рук, качание головой, передергивание плеч, ночное и даже дневное недержание мочи. 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Потеря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веса или наоборот наблюдается ожирение.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10.Расстройства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памяти, трудности воображения, слабая концентрация внимания, потеря интереса ко всему.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55727" y="3316762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546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6321" y="943421"/>
            <a:ext cx="6096000" cy="4210448"/>
          </a:xfrm>
          <a:prstGeom prst="rect">
            <a:avLst/>
          </a:prstGeom>
          <a:solidFill>
            <a:srgbClr val="F7FDFF"/>
          </a:solidFill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причины стресса детей: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развод родителей;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расставание с дорогими людьми;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травмы;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детские страхи;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насилия;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появление нового  ребенка в семье;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переезд;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гибель домашнего животного.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3746" y="3298074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865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4880" y="793595"/>
            <a:ext cx="7467599" cy="4702569"/>
          </a:xfrm>
          <a:prstGeom prst="rect">
            <a:avLst/>
          </a:prstGeom>
          <a:solidFill>
            <a:srgbClr val="F7FDFF"/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борьбы со стрессом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ежедневные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прогулки;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хорошее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питание;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соблюдение режима дня;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общение с родственниками и друзьями;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физические нагрузки;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обращение к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психологу;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расслабление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помощи прогулки в парке, просмотра мультфильмов, посещение развлекательных центров и кафе, массажа.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3746" y="3298074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009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4881" y="845795"/>
            <a:ext cx="7598228" cy="4832092"/>
          </a:xfrm>
          <a:prstGeom prst="rect">
            <a:avLst/>
          </a:prstGeom>
          <a:solidFill>
            <a:srgbClr val="F7FDFF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1.Надеваем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 на воронку.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2.Засыпаем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наполнитель в шарик.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3.Снимаем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воронки заполненный воздушный шарик и завязываем узелок на хвостике. Если он слишком длинный, то обрезаем ножницами.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4.Делаем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прическу – обвязываем нитками хвостик, отрезаем излишек.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5.Делаем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мордочку – маркером рисуем глаза, нос, рот.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6.Наслаждаемся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игрушкой!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3746" y="3298074"/>
            <a:ext cx="2860765" cy="2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585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3" name="Picture 4" descr="https://fsd.multiurok.ru/html/2023/01/12/s_63bf8c571a234/phpti6Z7B_Krahmal-i-ego-svojstva_html_38a6509f693e12c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8858" y="166677"/>
            <a:ext cx="4097912" cy="29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18400" r="20571"/>
          <a:stretch/>
        </p:blipFill>
        <p:spPr>
          <a:xfrm>
            <a:off x="4450162" y="3130865"/>
            <a:ext cx="1569029" cy="1804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769" y="130629"/>
            <a:ext cx="3943636" cy="3013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/>
          <a:srcRect l="25429" t="3746" r="6054" b="10272"/>
          <a:stretch/>
        </p:blipFill>
        <p:spPr>
          <a:xfrm>
            <a:off x="6019192" y="3144469"/>
            <a:ext cx="1997577" cy="1822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8873" y="4935864"/>
            <a:ext cx="7667896" cy="1792307"/>
          </a:xfrm>
          <a:prstGeom prst="rect">
            <a:avLst/>
          </a:prstGeom>
        </p:spPr>
      </p:pic>
      <p:pic>
        <p:nvPicPr>
          <p:cNvPr id="11" name="Рисунок 10" descr="https://madampodari.ru/wp-content/uploads/1/2/0/120d989f582e084be38fa15d2d749f21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6769" y="3144469"/>
            <a:ext cx="3961656" cy="3597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/>
          <a:srcRect t="15675" b="22935"/>
          <a:stretch/>
        </p:blipFill>
        <p:spPr>
          <a:xfrm>
            <a:off x="348873" y="166677"/>
            <a:ext cx="3569985" cy="29777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/>
          <a:srcRect l="2594" t="7712" r="856" b="8233"/>
          <a:stretch/>
        </p:blipFill>
        <p:spPr>
          <a:xfrm>
            <a:off x="360433" y="3144469"/>
            <a:ext cx="4089728" cy="179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366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366</Words>
  <Application>Microsoft Office PowerPoint</Application>
  <PresentationFormat>Произвольный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Александрова</dc:creator>
  <cp:lastModifiedBy>САД№№4</cp:lastModifiedBy>
  <cp:revision>21</cp:revision>
  <dcterms:created xsi:type="dcterms:W3CDTF">2024-01-16T22:12:32Z</dcterms:created>
  <dcterms:modified xsi:type="dcterms:W3CDTF">2024-02-26T11:33:01Z</dcterms:modified>
</cp:coreProperties>
</file>